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59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6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915995-428A-41EC-96DA-041DD7CA6BE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411F-251E-4C68-835A-EC450726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8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542D-0959-AC2C-6A55-DFF134A9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   Unity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D801E-800A-844A-B91B-115828671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30" y="1853247"/>
            <a:ext cx="2775587" cy="3044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0D7AC2-6BD3-71A1-8AA5-78DE65556051}"/>
              </a:ext>
            </a:extLst>
          </p:cNvPr>
          <p:cNvSpPr txBox="1"/>
          <p:nvPr/>
        </p:nvSpPr>
        <p:spPr>
          <a:xfrm>
            <a:off x="3567658" y="5004753"/>
            <a:ext cx="570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Lebanese Youth Organization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F72F8-28B5-1B34-1B42-41A67F366838}"/>
              </a:ext>
            </a:extLst>
          </p:cNvPr>
          <p:cNvSpPr txBox="1"/>
          <p:nvPr/>
        </p:nvSpPr>
        <p:spPr>
          <a:xfrm>
            <a:off x="3567659" y="5634514"/>
            <a:ext cx="570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sz="2400" b="1" dirty="0"/>
              <a:t>Solidarity In Diversity</a:t>
            </a:r>
          </a:p>
          <a:p>
            <a:r>
              <a:rPr lang="en-US" sz="2400" b="1" dirty="0"/>
              <a:t> ONE LEBANON, ONE HEART</a:t>
            </a:r>
          </a:p>
        </p:txBody>
      </p:sp>
    </p:spTree>
    <p:extLst>
      <p:ext uri="{BB962C8B-B14F-4D97-AF65-F5344CB8AC3E}">
        <p14:creationId xmlns:p14="http://schemas.microsoft.com/office/powerpoint/2010/main" val="265522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27DD-F9AA-C6D0-8521-21493133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Our 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5BF7D-84F2-0E58-D8D7-DA0465D5CC95}"/>
              </a:ext>
            </a:extLst>
          </p:cNvPr>
          <p:cNvSpPr txBox="1"/>
          <p:nvPr/>
        </p:nvSpPr>
        <p:spPr>
          <a:xfrm>
            <a:off x="1903750" y="2278505"/>
            <a:ext cx="864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Empower People to build a better and sustainable future for Lebanon and the World  </a:t>
            </a:r>
          </a:p>
        </p:txBody>
      </p:sp>
    </p:spTree>
    <p:extLst>
      <p:ext uri="{BB962C8B-B14F-4D97-AF65-F5344CB8AC3E}">
        <p14:creationId xmlns:p14="http://schemas.microsoft.com/office/powerpoint/2010/main" val="17277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6C4A-CF38-BADD-664E-6CA039E6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Our Core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28365-8466-FD15-9D76-9FBB06ED7EF4}"/>
              </a:ext>
            </a:extLst>
          </p:cNvPr>
          <p:cNvSpPr txBox="1"/>
          <p:nvPr/>
        </p:nvSpPr>
        <p:spPr>
          <a:xfrm>
            <a:off x="2428406" y="2323475"/>
            <a:ext cx="881523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Enhancing the Capacity Building of Youth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Promoting Peace And Development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Promoting The Solidarity in the Diversity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Bridges on the National &amp;International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Environmental and Education Awareness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3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5D51C-5D5D-E5C2-F959-EC7AE4FA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     Me And You Are Global Citizens</a:t>
            </a:r>
            <a:br>
              <a:rPr lang="en-US" sz="4000" dirty="0"/>
            </a:br>
            <a:r>
              <a:rPr lang="en-US" sz="4000" dirty="0"/>
              <a:t>    Erasmus Plus Project Leb- Fin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2B731-1907-9968-50F6-F5D843DC5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16" y="6070600"/>
            <a:ext cx="292618" cy="177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4B442-12C1-654D-4002-3C2A0CF56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86" y="4261311"/>
            <a:ext cx="3783806" cy="2299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D1737-BFBB-8C4D-F06A-531A0863B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2473378"/>
            <a:ext cx="3913916" cy="2385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976AA6-8B00-05BC-B1A7-24B8CA913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66" y="2878648"/>
            <a:ext cx="3396274" cy="25472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82A86B-871B-3784-6C3F-DC1084320D18}"/>
              </a:ext>
            </a:extLst>
          </p:cNvPr>
          <p:cNvSpPr txBox="1"/>
          <p:nvPr/>
        </p:nvSpPr>
        <p:spPr>
          <a:xfrm>
            <a:off x="509666" y="5883820"/>
            <a:ext cx="696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Young Lebanese For Development And Peace YLDP Group</a:t>
            </a:r>
          </a:p>
        </p:txBody>
      </p:sp>
    </p:spTree>
    <p:extLst>
      <p:ext uri="{BB962C8B-B14F-4D97-AF65-F5344CB8AC3E}">
        <p14:creationId xmlns:p14="http://schemas.microsoft.com/office/powerpoint/2010/main" val="313426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3E1E-CF0D-2393-F889-1823ED22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Community Against Pollution </a:t>
            </a:r>
            <a:br>
              <a:rPr lang="en-US" dirty="0"/>
            </a:br>
            <a:r>
              <a:rPr lang="en-US" dirty="0"/>
              <a:t>                      CAP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77638-9E83-F56F-890D-DB722F2D1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4" y="1972568"/>
            <a:ext cx="3056853" cy="38210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30C3F-C610-98BD-5E37-4E9D4F136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01" y="1972568"/>
            <a:ext cx="3925865" cy="2912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AC441-8A00-6EAD-9E9D-24437186E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52" y="3014102"/>
            <a:ext cx="2328842" cy="310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B6C02-9D40-9446-C00D-465242FDB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94" y="3752877"/>
            <a:ext cx="2328842" cy="31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6FD5-054A-B677-D929-CD451FDF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	     Lebanese Citizenship Across Regions</a:t>
            </a:r>
            <a:br>
              <a:rPr lang="en-US" sz="3600" dirty="0"/>
            </a:br>
            <a:r>
              <a:rPr lang="en-US" sz="3600" dirty="0"/>
              <a:t>            National Exchange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51EE4-8344-42A9-E82B-6B0BD3A8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73" y="4061536"/>
            <a:ext cx="3967240" cy="223157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030655-1B03-4F88-F0A8-04300F2D3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" y="3814166"/>
            <a:ext cx="3174898" cy="238117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66E24-3CC7-090D-B2DA-97F6B513F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11" y="2544580"/>
            <a:ext cx="2627239" cy="3744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254445-4439-3C5A-48BC-3F9218A47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05" y="1841458"/>
            <a:ext cx="3865608" cy="19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1A09-2D53-AF79-7F61-8E096D91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75" y="407748"/>
            <a:ext cx="9404723" cy="1400530"/>
          </a:xfrm>
        </p:spPr>
        <p:txBody>
          <a:bodyPr/>
          <a:lstStyle/>
          <a:p>
            <a:r>
              <a:rPr lang="en-US" b="1" dirty="0"/>
              <a:t>         Unity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D9AA3-462B-BDB5-4AA4-012F2783D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407748"/>
            <a:ext cx="3942589" cy="61834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9A40C-D506-1DDE-4253-AF58B11339DB}"/>
              </a:ext>
            </a:extLst>
          </p:cNvPr>
          <p:cNvSpPr txBox="1"/>
          <p:nvPr/>
        </p:nvSpPr>
        <p:spPr>
          <a:xfrm>
            <a:off x="344775" y="1394085"/>
            <a:ext cx="5510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Follow us on our pages:</a:t>
            </a:r>
            <a:br>
              <a:rPr lang="en-US" sz="2400" b="1" dirty="0"/>
            </a:br>
            <a:r>
              <a:rPr lang="en-US" sz="2400" b="1" dirty="0"/>
              <a:t>Facebook : Unity Up</a:t>
            </a:r>
            <a:br>
              <a:rPr lang="en-US" sz="2400" b="1" dirty="0"/>
            </a:br>
            <a:r>
              <a:rPr lang="en-US" sz="2400" b="1" dirty="0"/>
              <a:t>Instagram : Unity Up Leb </a:t>
            </a:r>
            <a:br>
              <a:rPr lang="en-US" sz="2400" b="1" dirty="0"/>
            </a:br>
            <a:r>
              <a:rPr lang="en-US" sz="2400" b="1" dirty="0"/>
              <a:t>LinkedIn    : Unity 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BA2FB-111C-70FB-6217-F96C8D55DFAE}"/>
              </a:ext>
            </a:extLst>
          </p:cNvPr>
          <p:cNvSpPr txBox="1"/>
          <p:nvPr/>
        </p:nvSpPr>
        <p:spPr>
          <a:xfrm>
            <a:off x="1803640" y="5051685"/>
            <a:ext cx="305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0637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135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  Unity Up</vt:lpstr>
      <vt:lpstr>     Our Mission</vt:lpstr>
      <vt:lpstr>    Our Core Objectives</vt:lpstr>
      <vt:lpstr>     Me And You Are Global Citizens     Erasmus Plus Project Leb- Fin</vt:lpstr>
      <vt:lpstr>          Community Against Pollution                        CAP Project</vt:lpstr>
      <vt:lpstr>      Lebanese Citizenship Across Regions             National Exchange Project</vt:lpstr>
      <vt:lpstr>         Unity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Up</dc:title>
  <dc:creator>user</dc:creator>
  <cp:lastModifiedBy>user</cp:lastModifiedBy>
  <cp:revision>9</cp:revision>
  <dcterms:created xsi:type="dcterms:W3CDTF">2023-12-20T12:23:49Z</dcterms:created>
  <dcterms:modified xsi:type="dcterms:W3CDTF">2023-12-20T16:05:09Z</dcterms:modified>
</cp:coreProperties>
</file>