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36" r:id="rId2"/>
    <p:sldId id="537" r:id="rId3"/>
    <p:sldId id="544" r:id="rId4"/>
    <p:sldId id="545" r:id="rId5"/>
    <p:sldId id="550" r:id="rId6"/>
    <p:sldId id="551" r:id="rId7"/>
    <p:sldId id="548" r:id="rId8"/>
    <p:sldId id="549" r:id="rId9"/>
    <p:sldId id="546" r:id="rId10"/>
    <p:sldId id="547" r:id="rId11"/>
    <p:sldId id="552" r:id="rId12"/>
    <p:sldId id="489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AB32-1177-438E-9D93-D977DD0434C9}" type="datetimeFigureOut">
              <a:rPr lang="pt-PT" smtClean="0"/>
              <a:t>09/12/2023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F4CED-5805-4F44-B397-308CD22685E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9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E1057-A375-2FC1-DAAE-8D74C32E5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1D0BD7-6549-9182-38B8-8D33700FF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34DB994-76BD-1240-C4B1-3A6B4B62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881D-97E5-4423-B06B-79296FA4934A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8173EE-D24B-1F63-E5F4-D4590FD3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721756E-0CDB-D159-EDD9-C269AB2A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90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8FE29-CECB-3106-DEA5-D60DC03A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E090FCF-8403-94B5-B920-B35888A6A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B3AC83D-A08C-257E-5BD6-354DAEB9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0986-D81A-49F5-A5B1-156AE73C375D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819DE2E-68DD-42FF-CBCE-8FA3D246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CAD74B0-16B3-3164-AD53-9731EF6A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07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F07C01-1AD8-9284-8E56-40B8494CE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EBFDB1E-A2B8-4A2D-9C44-EC066637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C620ED2-B328-C3DC-8444-13A69455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3921-2D2F-4BAB-9550-56E5C53C7498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CA038E-5DB7-0AFD-895A-77A1EE1F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E7571F-7CAC-875E-D304-040B4FCC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0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345CC-F6E9-1C1F-FB35-49EBEA95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4612B1C-C4F7-6F49-751E-AB797863A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85D968-AD0F-CF2D-4A94-220B1A54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3F6C-33DB-4F96-820A-0C924106D691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1DEBAD0-B132-E285-0A41-57C8A99B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8864359-E9BC-C191-A05C-8B4741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3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CA16F-F178-DAD9-55BA-3FEA57D87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63A6D90-5F68-7B28-933F-E3AD68DE2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F41F25-A3A3-1604-623D-F21FE3B2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AAEA-96C7-42D1-9C66-CDDAA906D74F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849F31-AA3D-9048-4CD0-3DB01714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81D2D02-01F6-1BB4-2FAF-3E367AD2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37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BA0E8-5864-CE10-D801-B1701975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6BED249-C55C-5466-DF66-CE3C4403B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DE0921F-0936-ADE0-83DC-DD88FC11D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D8FCCBF-A0B7-C089-E3FE-8CC47861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7D08-FA56-4B55-B7E8-A24570AE3AE0}" type="datetime1">
              <a:rPr lang="pt-PT" smtClean="0"/>
              <a:t>09/12/2023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292A85-6BF7-FA26-5C94-CDE19BFF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DB2671-810B-04B0-9D92-B19B053B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59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EDDB6-0E6F-722E-8BC7-86985DC1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237605A-D0E6-0C28-C966-187120477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594C8D3-34F5-CBF0-5923-6B75C392F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B735800-B66D-E710-39E9-64185379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5579DA5-3784-30CB-B522-4B435C6369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4528B71F-AF52-D02F-CD2E-5E780456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D9B01-149D-4E8C-AB94-6D5C20EA3E16}" type="datetime1">
              <a:rPr lang="pt-PT" smtClean="0"/>
              <a:t>09/12/2023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F51B01D-A62E-991A-E859-5919886F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E874859-C213-4460-9CEB-B06D991B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9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1786D-7B96-9E5E-B8D8-643B3AC6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7E7D163-6854-CB45-3768-4351FE0D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4DE2-A00A-4988-8974-A98DDCE34E9C}" type="datetime1">
              <a:rPr lang="pt-PT" smtClean="0"/>
              <a:t>09/12/2023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447A855-A410-6F8B-B2DC-A4C68AFA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73B58B1-436B-63BA-1CA5-4A2A789D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20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241FAA2-FC10-D8CD-E7E8-A9FFF2A6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76C0-7685-42C7-B07B-40E72239A764}" type="datetime1">
              <a:rPr lang="pt-PT" smtClean="0"/>
              <a:t>09/12/2023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114679D-164D-D378-7945-756A0E95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C03B021-4CB1-3990-7C87-E2233BB4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63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DD358-FC88-3EE4-EB2C-CFE686BE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C7CC1E5-A62E-08A4-482D-E23D0A20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09CB660-4610-C2C1-B87A-3EF7CB628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44C8659-45E9-934F-B8A9-71808B58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B244-1EE8-4620-8783-AAF3D9D26972}" type="datetime1">
              <a:rPr lang="pt-PT" smtClean="0"/>
              <a:t>09/12/2023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05D53EA-00D7-6550-B9D7-822F5310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D9AE181-8760-6F01-2640-58637462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87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2F59E-9030-E4FD-E4A4-17544851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F27B751-6D67-2011-9AFE-618586650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560215-BC24-094B-1875-5A79C43D1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BADD1AA-AB1D-D75B-7F7B-19E23973E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3D2D-8183-40A8-997D-9779D12A2B4E}" type="datetime1">
              <a:rPr lang="pt-PT" smtClean="0"/>
              <a:t>09/12/2023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ED990B5-E9A6-B3B5-9F3F-C428866C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Unidos Pelos Direitos/YHR - Beja - Portugal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4D442B6-62F0-4A75-4490-0DE796A8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05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368978F-EF20-7519-69F4-7C95A98B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2AEB089-A3C3-DECF-7CF9-BA65FE17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5A001A-158D-9B24-80C4-453B3DDC4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AF040-0DCE-4F94-9569-40DEAEBD2402}" type="datetime1">
              <a:rPr lang="pt-PT" smtClean="0"/>
              <a:t>09/12/2023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55DACF6-28D2-2769-664D-A76EA6D1C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Unidos Pelos Direitos/YHR - Beja - Portugal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476ECA-CB23-F337-A764-DE6C7817F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BBCD7-666B-4991-9813-5374D353FE9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167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br.youthforhumanrigh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jv2WJMVPQi8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DFEB8E-3DE2-692A-19E4-71CAF460B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" t="3219" r="1499" b="4321"/>
          <a:stretch/>
        </p:blipFill>
        <p:spPr>
          <a:xfrm>
            <a:off x="569243" y="457200"/>
            <a:ext cx="10996560" cy="59436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7EBA3BC-5EBA-0269-F6B7-DE8A2CE55FBC}"/>
              </a:ext>
            </a:extLst>
          </p:cNvPr>
          <p:cNvSpPr txBox="1"/>
          <p:nvPr/>
        </p:nvSpPr>
        <p:spPr>
          <a:xfrm>
            <a:off x="5176454" y="6309048"/>
            <a:ext cx="1838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BEJA - PORTUGAL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115879-0BD6-BA1C-3773-48B3833CE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3548" r="9302"/>
          <a:stretch/>
        </p:blipFill>
        <p:spPr>
          <a:xfrm>
            <a:off x="10550150" y="5746224"/>
            <a:ext cx="1008000" cy="63833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98F0D06-D09A-D7D9-4E03-F3A183717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738" y="5746224"/>
            <a:ext cx="1371719" cy="664522"/>
          </a:xfrm>
          <a:prstGeom prst="rect">
            <a:avLst/>
          </a:prstGeom>
        </p:spPr>
      </p:pic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C85CE4A-6C93-8B9E-E1D2-A16DC364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AF9D1-5F11-4954-B580-B8E9292F5DCF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D4282DC-921E-8E75-3101-EC883000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990F43-B1FF-B171-4775-C3AD7D3ABDD2}"/>
              </a:ext>
            </a:extLst>
          </p:cNvPr>
          <p:cNvSpPr txBox="1"/>
          <p:nvPr/>
        </p:nvSpPr>
        <p:spPr>
          <a:xfrm>
            <a:off x="626197" y="1757561"/>
            <a:ext cx="110837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6600" dirty="0">
                <a:solidFill>
                  <a:schemeClr val="bg1"/>
                </a:solidFill>
              </a:rPr>
              <a:t>75 anos de direitos humanos</a:t>
            </a:r>
          </a:p>
          <a:p>
            <a:pPr algn="ctr"/>
            <a:r>
              <a:rPr lang="pt-PT" sz="6600" dirty="0">
                <a:solidFill>
                  <a:schemeClr val="bg1"/>
                </a:solidFill>
              </a:rPr>
              <a:t>Beja (Portugal) 2023</a:t>
            </a:r>
          </a:p>
          <a:p>
            <a:pPr algn="ctr"/>
            <a:r>
              <a:rPr lang="pt-PT" sz="3200" i="1" dirty="0">
                <a:solidFill>
                  <a:schemeClr val="bg1"/>
                </a:solidFill>
              </a:rPr>
              <a:t>Por: Prof. António Pereira</a:t>
            </a:r>
          </a:p>
        </p:txBody>
      </p:sp>
    </p:spTree>
    <p:extLst>
      <p:ext uri="{BB962C8B-B14F-4D97-AF65-F5344CB8AC3E}">
        <p14:creationId xmlns:p14="http://schemas.microsoft.com/office/powerpoint/2010/main" val="4813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A91244C-B9F4-AC3D-5377-F50FE6C3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571500"/>
            <a:ext cx="2816225" cy="20923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644AAA-3722-2754-998A-0BBC3D3F3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2738438"/>
            <a:ext cx="2816225" cy="24288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7B56A5-5FF8-0688-B696-53574429B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571500"/>
            <a:ext cx="5005388" cy="4595813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70D4B5B1-AEB6-EA3B-F0F6-1B6821082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613775" y="571500"/>
            <a:ext cx="1900238" cy="2381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801C2FD-ADEC-8C5D-AB1C-9026B1A7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7038" y="571500"/>
            <a:ext cx="960438" cy="2381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6F4DFED-C67C-5958-F43C-D116A5041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775" y="884238"/>
            <a:ext cx="2935288" cy="2386013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E2DF091D-4AAD-1F99-5886-93CD7AC1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8613775" y="3344863"/>
            <a:ext cx="2935288" cy="18224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A026EE-3012-0924-0E33-2FC7BB51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9CE7D1C-CA21-E544-BEB2-7DCB2D5D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D9B18F3-DE8C-8E27-39DD-BB3078E0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85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95667F3-F380-F75B-61AE-D21BC6603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555625"/>
            <a:ext cx="2873375" cy="2773363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92D85BC0-72D0-E075-0246-7EDE5689B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798513" y="3402013"/>
            <a:ext cx="2873375" cy="17827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5D74EF2-E0E1-85BB-5BF7-FF16E5C5B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325" y="555625"/>
            <a:ext cx="4121150" cy="33559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34F33FB-05CA-C94A-6D0C-A50B11320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25" y="3984625"/>
            <a:ext cx="4121150" cy="12017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D0E64B5-F517-5F8D-9D9A-619BDA9B3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0919" y="1142206"/>
            <a:ext cx="4629150" cy="34559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970BDA-E1AB-51E9-F72D-6E2FBD8F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Esperança &amp; Justiça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A84823E-7FF5-E2D9-B5E3-83499F01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CA5619-0FC4-9FEB-97EF-9ED81C0F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691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EBA3BC-5EBA-0269-F6B7-DE8A2CE55FBC}"/>
              </a:ext>
            </a:extLst>
          </p:cNvPr>
          <p:cNvSpPr txBox="1"/>
          <p:nvPr/>
        </p:nvSpPr>
        <p:spPr>
          <a:xfrm>
            <a:off x="5176454" y="6309048"/>
            <a:ext cx="1838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BEJA - PORTUGAL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115879-0BD6-BA1C-3773-48B3833CE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" t="3548" r="9302"/>
          <a:stretch/>
        </p:blipFill>
        <p:spPr>
          <a:xfrm>
            <a:off x="11184000" y="6229943"/>
            <a:ext cx="1008000" cy="6383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8A672C-A445-53B6-2E87-12EE4E2E4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" r="1228" b="53779"/>
          <a:stretch/>
        </p:blipFill>
        <p:spPr>
          <a:xfrm>
            <a:off x="8771234" y="53562"/>
            <a:ext cx="3420000" cy="52777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6BD28A5-34F9-4EF7-193C-77C85AFBA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125" y="6216850"/>
            <a:ext cx="1371719" cy="6645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B23C2D-059E-D2BC-282F-0C7409A8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767" y="37945"/>
            <a:ext cx="3833192" cy="1234547"/>
          </a:xfrm>
          <a:prstGeom prst="rect">
            <a:avLst/>
          </a:prstGeom>
        </p:spPr>
      </p:pic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FAD2130B-6F42-B726-FE78-0F8E81CBE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735777"/>
              </p:ext>
            </p:extLst>
          </p:nvPr>
        </p:nvGraphicFramePr>
        <p:xfrm>
          <a:off x="643234" y="1456785"/>
          <a:ext cx="10749444" cy="4198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644">
                  <a:extLst>
                    <a:ext uri="{9D8B030D-6E8A-4147-A177-3AD203B41FA5}">
                      <a16:colId xmlns:a16="http://schemas.microsoft.com/office/drawing/2014/main" val="2812357169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4122574784"/>
                    </a:ext>
                  </a:extLst>
                </a:gridCol>
              </a:tblGrid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Título: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P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-apple-system"/>
                          <a:ea typeface="+mn-ea"/>
                          <a:cs typeface="+mn-cs"/>
                        </a:rPr>
                        <a:t>ESPERANÇA &amp; JUSTIÇA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48388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Fundamentação: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Declaração Universal dos Direitos Humanos (DUDH)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614864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Texto (adaptado):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Reprodução da </a:t>
                      </a:r>
                      <a:r>
                        <a:rPr lang="pt-PT" i="1" dirty="0"/>
                        <a:t>Interne</a:t>
                      </a:r>
                      <a:r>
                        <a:rPr lang="pt-PT" dirty="0"/>
                        <a:t>t; bibliografia citada ao longo da apresentação.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349648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Música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Beethoven - Symphony No. 5 (Proms 2012) – YouTube</a:t>
                      </a:r>
                      <a:r>
                        <a:rPr lang="en-US" dirty="0"/>
                        <a:t> (Beethoven - Symphony No. 5 (Proms 2012)</a:t>
                      </a:r>
                      <a:endParaRPr lang="pt-PT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77991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Autor/Propriedade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Prof. António Pereira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125795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Local: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Beja (Portugal)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37490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Organização: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Unidos Pelos Direitos Humanos/Juventude Para os Direitos Humanos (YHR).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701703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Data: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10  De dezembro 2023.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948635"/>
                  </a:ext>
                </a:extLst>
              </a:tr>
              <a:tr h="410245">
                <a:tc>
                  <a:txBody>
                    <a:bodyPr/>
                    <a:lstStyle/>
                    <a:p>
                      <a:r>
                        <a:rPr lang="pt-PT" dirty="0"/>
                        <a:t>Saiba mais em: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>
                          <a:hlinkClick r:id="rId7"/>
                        </a:rPr>
                        <a:t>Organização Youth For Human Rights: Vídeo Documentário A História dos Direitos Humanos, Informação, Notícias, Kit do Professor e Livros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186942"/>
                  </a:ext>
                </a:extLst>
              </a:tr>
            </a:tbl>
          </a:graphicData>
        </a:graphic>
      </p:graphicFrame>
      <p:sp>
        <p:nvSpPr>
          <p:cNvPr id="8" name="Marcador de Posição da Data 7">
            <a:extLst>
              <a:ext uri="{FF2B5EF4-FFF2-40B4-BE49-F238E27FC236}">
                <a16:creationId xmlns:a16="http://schemas.microsoft.com/office/drawing/2014/main" id="{C32DC245-6510-D00A-1CBD-91154EF3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2A102-3C27-4933-8DCA-2FBF69ED2868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09/12/2023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arcador de Posição do Número do Diapositivo 12">
            <a:extLst>
              <a:ext uri="{FF2B5EF4-FFF2-40B4-BE49-F238E27FC236}">
                <a16:creationId xmlns:a16="http://schemas.microsoft.com/office/drawing/2014/main" id="{1259ED7C-F7A2-9E60-5C1C-67C9BCEC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18FE0D-6197-AA01-802F-AE50DE8F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75 Anos de direitos humanos – Esperança &amp; Justiça</a:t>
            </a:r>
          </a:p>
        </p:txBody>
      </p:sp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22903888-BDFA-49DB-051F-19D547308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5" y="2195892"/>
            <a:ext cx="11327549" cy="3992961"/>
          </a:xfrm>
          <a:prstGeom prst="rect">
            <a:avLst/>
          </a:prstGeom>
        </p:spPr>
      </p:pic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65DFDDF-6206-67EA-3218-B057469D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DA983F6C-33DB-4F96-820A-0C924106D691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12/9/2023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265A91E-C939-AA9C-27D0-4165265B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E5BBCD7-666B-4991-9813-5374D353FE9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8305B19C-01A9-732A-88B0-CF1D34883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9935225" y="26548"/>
            <a:ext cx="2341413" cy="1476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A0AE83D-9705-C811-9649-D1598ECB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875" y="1"/>
            <a:ext cx="1908000" cy="156013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7FD1307-6352-EE7B-3F69-BAB34614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529" y="1224827"/>
            <a:ext cx="1104996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0C20B2B0-6F3A-55C6-8461-399E1E57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642938" y="944563"/>
            <a:ext cx="3944938" cy="5619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578DF0D-40C3-7628-7E99-03E6E37F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1581150"/>
            <a:ext cx="3944938" cy="3214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8C95AE-F60E-77D6-37A9-22CB43633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944563"/>
            <a:ext cx="2679700" cy="38512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9079E0-BC56-E9B9-1834-B29B2F36B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388" y="944563"/>
            <a:ext cx="4130675" cy="1201738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00D82888-FEB7-00D7-2612-3275F29455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7418388" y="2220913"/>
            <a:ext cx="4130675" cy="25749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08DE5C-90CD-93A6-E130-1293A5C5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FD52A15-BA0B-9BCB-B3C8-7A8E1333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7683D2B-3C2B-9873-DC75-E63EA848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25D7EA6-3E57-F80D-5A24-D507D389694E}"/>
              </a:ext>
            </a:extLst>
          </p:cNvPr>
          <p:cNvSpPr txBox="1"/>
          <p:nvPr/>
        </p:nvSpPr>
        <p:spPr>
          <a:xfrm>
            <a:off x="4587876" y="4795838"/>
            <a:ext cx="2679700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1400" dirty="0"/>
              <a:t>Imagem partilhada por Betty(Youth-Lisboa); dez. 2023.</a:t>
            </a:r>
          </a:p>
        </p:txBody>
      </p:sp>
    </p:spTree>
    <p:extLst>
      <p:ext uri="{BB962C8B-B14F-4D97-AF65-F5344CB8AC3E}">
        <p14:creationId xmlns:p14="http://schemas.microsoft.com/office/powerpoint/2010/main" val="36534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2B776AA-ECAA-C6EA-966B-18854CD53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031875"/>
            <a:ext cx="2360613" cy="2139950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3DA3475E-E606-7000-EF3F-74D798A29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642938" y="3246438"/>
            <a:ext cx="2360613" cy="1460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BEF708-114D-F2F0-71FB-8A5A4834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9056" y="1500981"/>
            <a:ext cx="3675063" cy="2736850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55137140-316A-53EB-7D55-948E4E8BC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5889625" y="1031875"/>
            <a:ext cx="2854325" cy="3905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3BE9B4-EE2D-8DFA-0AA1-6308DAB26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625" y="1497013"/>
            <a:ext cx="2854325" cy="81438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6F8D2E4-BCD0-6BC2-44A2-BD33A8E8A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625" y="2387600"/>
            <a:ext cx="2854325" cy="23209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3A1A127-5E74-42C2-7382-8EF385E8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75" y="1031875"/>
            <a:ext cx="2730500" cy="36750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EA0540-1A07-3B0B-1F5E-F15CBDE0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44BDADA-B529-E6DB-0BF8-0D1142A2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42A48F41-3290-48C1-7E26-0BE66966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97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D8228DC-1A33-08C7-B435-0002B260C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50" y="1143000"/>
            <a:ext cx="4629150" cy="345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CA1F597-8F7A-2650-4638-540287B39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25" y="1143000"/>
            <a:ext cx="4629150" cy="3454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3CC159-C044-F14E-AEE3-05F48819D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475" y="1065212"/>
            <a:ext cx="4011613" cy="2992438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892C4FD5-75D8-AF06-4FE7-5011A4B21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120063" y="4637088"/>
            <a:ext cx="1263650" cy="142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C2BA904-C99F-5524-6BCC-4A8353DBE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63" y="4849813"/>
            <a:ext cx="1263650" cy="3349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0B8BCBE-682B-82EF-2260-D4FB60EF8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975" y="4637088"/>
            <a:ext cx="685800" cy="549275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D7654306-F970-6027-CF44-76D1919F91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10204450" y="4637088"/>
            <a:ext cx="908050" cy="5492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04F3FC-586E-6E68-DB21-5454CC023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C5992EE-CD26-82AB-F394-3C9DA4DC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367B697-799B-FDE5-B939-9A02EC49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54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1DCA2F2-0358-E52E-10D8-290D88C1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50" y="1143000"/>
            <a:ext cx="4629150" cy="345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63035ED-C343-749D-50A8-2F29DBFD5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25" y="1143000"/>
            <a:ext cx="4629150" cy="3454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404727C-0709-F5BD-0EF2-C48CF32F7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475" y="1065212"/>
            <a:ext cx="4011613" cy="2992438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F1BA2536-137E-E211-C683-159493B8E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120063" y="4637088"/>
            <a:ext cx="1263650" cy="142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8BAE463-BC01-1F93-FF53-5C786FE5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63" y="4849813"/>
            <a:ext cx="1263650" cy="3349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23AF1CC-1487-B8A0-CB7A-4DE848121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975" y="4637088"/>
            <a:ext cx="685800" cy="549275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F111A8F2-A55C-7DB9-1164-3C40BDF3D0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10204450" y="4637088"/>
            <a:ext cx="908050" cy="5492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010640-ECD5-582F-533D-874D41F9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2AA9C63-8C5E-D2F4-04CF-BD11556A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6C3008C-9DC9-0AC3-7045-06C81FB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12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51E324-A2AF-3F37-BBDD-5998EB88D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50" y="1143000"/>
            <a:ext cx="4629150" cy="345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29C39F-89CC-7996-A3F8-46B6C53BA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25" y="1143000"/>
            <a:ext cx="4629150" cy="3454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8A61EB-4A31-0526-0FCB-B00C2F79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475" y="1065212"/>
            <a:ext cx="4011613" cy="2992438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2E910291-C9F8-37B2-CF8F-8968F5437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120063" y="4637088"/>
            <a:ext cx="1263650" cy="142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E4E8AF-6317-093A-D67B-C6429ED37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63" y="4849813"/>
            <a:ext cx="1263650" cy="3349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C50AF80-97D9-7A5E-9566-D4039EA79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975" y="4637088"/>
            <a:ext cx="685800" cy="549275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BEF28AEF-8C48-0648-45C7-9A8A7FE004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10204450" y="4637088"/>
            <a:ext cx="908050" cy="5492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D7FA56-52DD-0F3C-A5D7-A68E8118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ADD0A92-61CB-1D53-B0B5-6E3D6C81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6F95603-2096-890D-B612-68E84702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10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170DCA-1948-48E3-1151-9272028E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50" y="1143000"/>
            <a:ext cx="4629150" cy="345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6A08235-C660-C996-6784-47145250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0025" y="1143000"/>
            <a:ext cx="4629150" cy="3454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3CCAA55-9C82-932B-9E39-FAA7C1435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0475" y="1065212"/>
            <a:ext cx="4011613" cy="2992438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F589DDDE-456B-78AA-2A44-506D494C0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120063" y="4637088"/>
            <a:ext cx="1263650" cy="142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AE53EC4-D523-4CE3-A374-7473D4044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63" y="4849813"/>
            <a:ext cx="1263650" cy="3349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F9D0F78-C7B7-C4BF-302D-75B54D220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975" y="4637088"/>
            <a:ext cx="685800" cy="549275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4C3C318F-D678-A36A-8C76-6890A5AC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10204450" y="4637088"/>
            <a:ext cx="908050" cy="5492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CD25BB-6E55-2D96-C806-556380E8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6B0A8A-93AB-E209-F5A0-2AF5C3DB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FB56CE0-4DEC-F707-D092-0000A716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0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15AE194-EBE2-DA70-8FB7-57CBCBC5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758825"/>
            <a:ext cx="4117975" cy="42227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9A6807-FC64-8DE3-249F-95265F82D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538" y="1295400"/>
            <a:ext cx="4222750" cy="31496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CF58D34-8238-F8B4-74AD-6F732DC29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758825"/>
            <a:ext cx="3489325" cy="3506788"/>
          </a:xfrm>
          <a:prstGeom prst="rect">
            <a:avLst/>
          </a:prstGeom>
        </p:spPr>
      </p:pic>
      <p:pic>
        <p:nvPicPr>
          <p:cNvPr id="7" name="Marcador de Posição de Conteúdo 6" descr="Uma imagem com texto, ar livre, rocha, chão&#10;&#10;Descrição gerada automaticamente">
            <a:extLst>
              <a:ext uri="{FF2B5EF4-FFF2-40B4-BE49-F238E27FC236}">
                <a16:creationId xmlns:a16="http://schemas.microsoft.com/office/drawing/2014/main" id="{56BD53EF-EF2E-08B1-4269-FE32AC27D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0882" r="29188" b="46802"/>
          <a:stretch/>
        </p:blipFill>
        <p:spPr>
          <a:xfrm>
            <a:off x="8058150" y="4340225"/>
            <a:ext cx="1474788" cy="1730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05269A-D3A3-E906-D6F6-762C3B109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50" y="4587875"/>
            <a:ext cx="1474788" cy="39528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FC93CAD-B01E-2D72-DA08-99A04AD52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0" y="4340225"/>
            <a:ext cx="801688" cy="641350"/>
          </a:xfrm>
          <a:prstGeom prst="rect">
            <a:avLst/>
          </a:prstGeom>
        </p:spPr>
      </p:pic>
      <p:pic>
        <p:nvPicPr>
          <p:cNvPr id="15" name="Imagem 14" descr="Uma imagem com texto, logótipo, Tipo de letra, captura de ecrã&#10;&#10;Descrição gerada automaticamente">
            <a:extLst>
              <a:ext uri="{FF2B5EF4-FFF2-40B4-BE49-F238E27FC236}">
                <a16:creationId xmlns:a16="http://schemas.microsoft.com/office/drawing/2014/main" id="{FB51DB54-0996-6071-D134-D037E4D1BC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19288" r="19058" b="10834"/>
          <a:stretch/>
        </p:blipFill>
        <p:spPr>
          <a:xfrm>
            <a:off x="10485438" y="4340225"/>
            <a:ext cx="1062038" cy="6413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638A83A-9006-F03C-180E-F4D3215F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75 Anos de direitos humanos – 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ADD5A41-B1CB-57BD-7A1B-4781E995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A983F6C-33DB-4F96-820A-0C924106D691}" type="datetime1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4CD11843-DFDB-D4E6-0259-F3A4023A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E5BBCD7-666B-4991-9813-5374D353FE98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65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242</Words>
  <Application>Microsoft Office PowerPoint</Application>
  <PresentationFormat>Ecrã Panorâmico</PresentationFormat>
  <Paragraphs>60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Tema do Office</vt:lpstr>
      <vt:lpstr>Apresentação do PowerPoint</vt:lpstr>
      <vt:lpstr>75 Anos de direitos humanos – Esperança &amp; Justiça</vt:lpstr>
      <vt:lpstr>75 Anos de direitos humanos – </vt:lpstr>
      <vt:lpstr>75 Anos de direitos humanos – </vt:lpstr>
      <vt:lpstr>75 Anos de direitos humanos – </vt:lpstr>
      <vt:lpstr>75 Anos de direitos humanos – </vt:lpstr>
      <vt:lpstr>75 Anos de direitos humanos – </vt:lpstr>
      <vt:lpstr>75 Anos de direitos humanos – </vt:lpstr>
      <vt:lpstr>75 Anos de direitos humanos – </vt:lpstr>
      <vt:lpstr>75 Anos de direitos humanos – </vt:lpstr>
      <vt:lpstr>75 Anos de direitos humanos – Esperança &amp; Justiça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+ Justice</dc:title>
  <dc:creator>Prof. António Pereira</dc:creator>
  <cp:lastModifiedBy>Prof. António Pereira</cp:lastModifiedBy>
  <cp:revision>121</cp:revision>
  <dcterms:created xsi:type="dcterms:W3CDTF">2023-07-26T15:13:07Z</dcterms:created>
  <dcterms:modified xsi:type="dcterms:W3CDTF">2023-12-09T19:35:23Z</dcterms:modified>
</cp:coreProperties>
</file>