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89" r:id="rId3"/>
    <p:sldId id="267" r:id="rId4"/>
    <p:sldId id="281" r:id="rId5"/>
    <p:sldId id="292" r:id="rId6"/>
    <p:sldId id="277" r:id="rId7"/>
    <p:sldId id="291" r:id="rId8"/>
    <p:sldId id="269" r:id="rId9"/>
    <p:sldId id="278" r:id="rId10"/>
    <p:sldId id="294" r:id="rId11"/>
    <p:sldId id="271" r:id="rId12"/>
    <p:sldId id="290" r:id="rId13"/>
    <p:sldId id="293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9B377-2E16-4CF2-AC3E-486E0A26E269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60752-A5B8-44D7-B592-128137835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0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We removed our actual ask amount as this pitch deck was sent for the </a:t>
            </a:r>
            <a:r>
              <a:rPr lang="en-US" baseline="0" dirty="0" smtClean="0"/>
              <a:t>application to ALF and </a:t>
            </a:r>
            <a:r>
              <a:rPr lang="en-US" baseline="0" dirty="0" smtClean="0"/>
              <a:t>and not for investors.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60752-A5B8-44D7-B592-128137835E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6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5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7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3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7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1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4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8FE63-7AAB-418A-8269-190CA0B815DB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AAE0-9E11-4D03-8073-376835F58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6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6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7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5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6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68"/>
            <a:ext cx="9144000" cy="56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6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26</Words>
  <Application>Microsoft Office PowerPoint</Application>
  <PresentationFormat>On-screen Show (4:3)</PresentationFormat>
  <Paragraphs>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KilmiOnline Stock</dc:creator>
  <cp:lastModifiedBy>KilmiOnline Stock</cp:lastModifiedBy>
  <cp:revision>21</cp:revision>
  <dcterms:created xsi:type="dcterms:W3CDTF">2023-04-23T10:58:12Z</dcterms:created>
  <dcterms:modified xsi:type="dcterms:W3CDTF">2024-04-06T15:30:58Z</dcterms:modified>
</cp:coreProperties>
</file>